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877"/>
    <a:srgbClr val="FF85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5F104-FAF4-4FA1-8B45-6F46BB582603}" v="4" dt="2020-07-29T02:24:15.702"/>
    <p1510:client id="{3C8E1A43-5464-4A5E-81C4-C97FCE670A29}" v="38" dt="2020-06-18T06:31:17.680"/>
    <p1510:client id="{430C15AC-4F90-9989-4191-EB4792A38998}" v="102" dt="2020-07-29T02:40:04.174"/>
    <p1510:client id="{4B928C55-1D98-4546-928B-A4113AA4DE04}" v="3" dt="2020-07-14T09:05:42.233"/>
    <p1510:client id="{B1A797AB-C123-02C5-F88F-78D9F7C2BF69}" v="2" dt="2020-07-13T02:32:51.385"/>
    <p1510:client id="{E6BAB520-73B4-AA07-5B10-08AEF612331D}" v="22" dt="2020-07-29T02:19:28.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8666"/>
            </a:lvl1pPr>
          </a:lstStyle>
          <a:p>
            <a:r>
              <a:rPr kumimoji="1" lang="ja-JP" altLang="en-US"/>
              <a:t>マスター タイトルの書式設定</a:t>
            </a:r>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8666"/>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a:t>マスター タイトルの書式設定</a:t>
            </a:r>
          </a:p>
        </p:txBody>
      </p:sp>
      <p:sp>
        <p:nvSpPr>
          <p:cNvPr id="3" name="コンテンツ プレースホルダー 2"/>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a:t>マスター タイトルの書式設定</a:t>
            </a:r>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2021/4/14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0E02A643-9BB0-4E02-80B2-2C0A5E5D738E}" type="datetimeFigureOut">
              <a:rPr kumimoji="1" lang="ja-JP" altLang="en-US" smtClean="0"/>
              <a:t>2021/4/14</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4816" y="1187319"/>
            <a:ext cx="6349617" cy="275077"/>
          </a:xfrm>
        </p:spPr>
        <p:txBody>
          <a:bodyPr>
            <a:normAutofit fontScale="90000"/>
          </a:bodyPr>
          <a:lstStyle/>
          <a:p>
            <a:r>
              <a:rPr lang="ja-JP" altLang="en-US" sz="1200" b="1" dirty="0">
                <a:latin typeface="Yu Gothic"/>
                <a:ea typeface="Yu Gothic"/>
                <a:cs typeface="Calibri Light"/>
              </a:rPr>
              <a:t>★とろサーモン・村田秀亮がバイクのレストアに挑戦。</a:t>
            </a:r>
            <a:br>
              <a:rPr lang="en-US" altLang="ja-JP" sz="1200" b="1" dirty="0">
                <a:latin typeface="Yu Gothic"/>
                <a:ea typeface="Yu Gothic"/>
                <a:cs typeface="Calibri Light"/>
              </a:rPr>
            </a:br>
            <a:r>
              <a:rPr lang="ja-JP" altLang="en-US" sz="1200" b="1" dirty="0">
                <a:latin typeface="Yu Gothic"/>
                <a:ea typeface="Yu Gothic"/>
                <a:cs typeface="Calibri Light"/>
              </a:rPr>
              <a:t>大人のシュミカツ（趣味活）を応援する番組がスタート！</a:t>
            </a:r>
          </a:p>
        </p:txBody>
      </p:sp>
      <p:sp>
        <p:nvSpPr>
          <p:cNvPr id="3" name="サブタイトル 2"/>
          <p:cNvSpPr>
            <a:spLocks noGrp="1"/>
          </p:cNvSpPr>
          <p:nvPr>
            <p:ph type="subTitle" idx="1"/>
          </p:nvPr>
        </p:nvSpPr>
        <p:spPr>
          <a:xfrm>
            <a:off x="239458" y="6109484"/>
            <a:ext cx="3387320" cy="1627678"/>
          </a:xfrm>
        </p:spPr>
        <p:txBody>
          <a:bodyPr vert="horz" lIns="91440" tIns="45720" rIns="91440" bIns="45720" rtlCol="0" anchor="t">
            <a:noAutofit/>
          </a:bodyPr>
          <a:lstStyle/>
          <a:p>
            <a:pPr algn="l"/>
            <a:r>
              <a:rPr lang="ja-JP" altLang="en-US" sz="1100" dirty="0">
                <a:latin typeface="Yu Gothic"/>
                <a:ea typeface="Yu Gothic"/>
              </a:rPr>
              <a:t>　古いバイク、いわゆる旧車に魅せられたとろサーモン・村田秀亮が、古くて珍しいバイクを一度バラバラにして新しいバイクとして復活させる“レストア”に挑戦！</a:t>
            </a:r>
          </a:p>
          <a:p>
            <a:pPr algn="l"/>
            <a:r>
              <a:rPr lang="ja-JP" altLang="en-US" sz="1100" dirty="0">
                <a:latin typeface="Yu Gothic"/>
                <a:ea typeface="Yu Gothic"/>
              </a:rPr>
              <a:t>何をきっかけに旧車が好きになったのか？レストアの楽しさはどんなところにあるのか？旧車への熱い想いや持論を語りながらレストアを始める。今回はどこまで作業を進めることができるのか。さらに、今後の番組の展望も明らかに！？</a:t>
            </a:r>
          </a:p>
        </p:txBody>
      </p:sp>
      <p:sp>
        <p:nvSpPr>
          <p:cNvPr id="25" name="タイトル 1">
            <a:extLst>
              <a:ext uri="{FF2B5EF4-FFF2-40B4-BE49-F238E27FC236}">
                <a16:creationId xmlns:a16="http://schemas.microsoft.com/office/drawing/2014/main" id="{265C4243-D0DF-40E4-87D0-3C0DF04D9CEF}"/>
              </a:ext>
            </a:extLst>
          </p:cNvPr>
          <p:cNvSpPr txBox="1">
            <a:spLocks/>
          </p:cNvSpPr>
          <p:nvPr/>
        </p:nvSpPr>
        <p:spPr>
          <a:xfrm>
            <a:off x="508359" y="1579843"/>
            <a:ext cx="5873367" cy="500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8666" kern="1200">
                <a:solidFill>
                  <a:schemeClr val="tx1"/>
                </a:solidFill>
                <a:latin typeface="+mj-lt"/>
                <a:ea typeface="+mj-ea"/>
                <a:cs typeface="+mj-cs"/>
              </a:defRPr>
            </a:lvl1pPr>
          </a:lstStyle>
          <a:p>
            <a:r>
              <a:rPr lang="ja-JP" altLang="ja-JP" sz="20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オフガレージ　～最高！オーマイライフ～</a:t>
            </a:r>
            <a:r>
              <a:rPr lang="en-US" altLang="ja-JP" sz="20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20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en-US"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とろサーモン・村田の旧車レストアやっちゃう編</a:t>
            </a:r>
            <a:r>
              <a:rPr lang="ja-JP" altLang="en-US"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7" name="タイトル 1">
            <a:extLst>
              <a:ext uri="{FF2B5EF4-FFF2-40B4-BE49-F238E27FC236}">
                <a16:creationId xmlns:a16="http://schemas.microsoft.com/office/drawing/2014/main" id="{182AE861-1520-47C5-BA94-C2651EF523B6}"/>
              </a:ext>
            </a:extLst>
          </p:cNvPr>
          <p:cNvSpPr txBox="1">
            <a:spLocks/>
          </p:cNvSpPr>
          <p:nvPr/>
        </p:nvSpPr>
        <p:spPr>
          <a:xfrm>
            <a:off x="549673" y="2210635"/>
            <a:ext cx="5873367" cy="2482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8666" kern="1200">
                <a:solidFill>
                  <a:schemeClr val="tx1"/>
                </a:solidFill>
                <a:latin typeface="+mj-lt"/>
                <a:ea typeface="+mj-ea"/>
                <a:cs typeface="+mj-cs"/>
              </a:defRPr>
            </a:lvl1pPr>
          </a:lstStyle>
          <a:p>
            <a:r>
              <a:rPr lang="ja-JP" altLang="en-US" sz="1200" dirty="0">
                <a:latin typeface="Yu Gothic"/>
                <a:ea typeface="Yu Gothic"/>
                <a:cs typeface="Calibri Light"/>
              </a:rPr>
              <a:t>20</a:t>
            </a:r>
            <a:r>
              <a:rPr lang="en-US" altLang="ja-JP" sz="1200" dirty="0">
                <a:latin typeface="Yu Gothic"/>
                <a:ea typeface="Yu Gothic"/>
                <a:cs typeface="Calibri Light"/>
              </a:rPr>
              <a:t>21</a:t>
            </a:r>
            <a:r>
              <a:rPr lang="ja-JP" altLang="en-US" sz="1200" dirty="0">
                <a:latin typeface="Yu Gothic"/>
                <a:ea typeface="Yu Gothic"/>
                <a:cs typeface="Calibri Light"/>
              </a:rPr>
              <a:t>年</a:t>
            </a:r>
            <a:r>
              <a:rPr lang="en-US" altLang="ja-JP" sz="1200" dirty="0">
                <a:latin typeface="Yu Gothic"/>
                <a:ea typeface="Yu Gothic"/>
                <a:cs typeface="Calibri Light"/>
              </a:rPr>
              <a:t>4</a:t>
            </a:r>
            <a:r>
              <a:rPr lang="ja-JP" altLang="en-US" sz="1200" dirty="0">
                <a:latin typeface="Yu Gothic"/>
                <a:ea typeface="Yu Gothic"/>
                <a:cs typeface="Calibri Light"/>
              </a:rPr>
              <a:t>月</a:t>
            </a:r>
            <a:r>
              <a:rPr lang="en-US" altLang="ja-JP" sz="1200" dirty="0">
                <a:latin typeface="Yu Gothic"/>
                <a:ea typeface="Yu Gothic"/>
                <a:cs typeface="Calibri Light"/>
              </a:rPr>
              <a:t>29</a:t>
            </a:r>
            <a:r>
              <a:rPr lang="ja-JP" altLang="en-US" sz="1200" dirty="0">
                <a:latin typeface="Yu Gothic"/>
                <a:ea typeface="Yu Gothic"/>
                <a:cs typeface="Calibri Light"/>
              </a:rPr>
              <a:t>日(木)</a:t>
            </a:r>
            <a:r>
              <a:rPr lang="en-US" altLang="ja-JP" sz="1200" dirty="0">
                <a:latin typeface="Yu Gothic"/>
                <a:ea typeface="Yu Gothic"/>
                <a:cs typeface="Calibri Light"/>
              </a:rPr>
              <a:t>24:00</a:t>
            </a:r>
            <a:r>
              <a:rPr lang="ja-JP" altLang="en-US" sz="1200" dirty="0">
                <a:latin typeface="Yu Gothic"/>
                <a:ea typeface="Yu Gothic"/>
                <a:cs typeface="Calibri Light"/>
              </a:rPr>
              <a:t>～スタート！</a:t>
            </a:r>
            <a:r>
              <a:rPr lang="en-US" altLang="ja-JP" sz="1200" dirty="0">
                <a:latin typeface="Yu Gothic"/>
                <a:ea typeface="Yu Gothic"/>
                <a:cs typeface="Calibri Light"/>
              </a:rPr>
              <a:t>/5</a:t>
            </a:r>
            <a:r>
              <a:rPr lang="ja-JP" altLang="en-US" sz="1200" dirty="0">
                <a:latin typeface="Yu Gothic"/>
                <a:ea typeface="Yu Gothic"/>
                <a:cs typeface="Calibri Light"/>
              </a:rPr>
              <a:t>月以降毎月第</a:t>
            </a:r>
            <a:r>
              <a:rPr lang="en-US" altLang="ja-JP" sz="1200" dirty="0">
                <a:latin typeface="Yu Gothic"/>
                <a:ea typeface="Yu Gothic"/>
                <a:cs typeface="Calibri Light"/>
              </a:rPr>
              <a:t>2</a:t>
            </a:r>
            <a:r>
              <a:rPr lang="ja-JP" altLang="en-US" sz="1200" dirty="0">
                <a:latin typeface="Yu Gothic"/>
                <a:ea typeface="Yu Gothic"/>
                <a:cs typeface="Calibri Light"/>
              </a:rPr>
              <a:t>木曜</a:t>
            </a:r>
            <a:r>
              <a:rPr lang="en-US" altLang="ja-JP" sz="1200" dirty="0">
                <a:latin typeface="Yu Gothic"/>
                <a:ea typeface="Yu Gothic"/>
                <a:cs typeface="Calibri Light"/>
              </a:rPr>
              <a:t>24:00</a:t>
            </a:r>
            <a:r>
              <a:rPr lang="ja-JP" altLang="en-US" sz="1200" dirty="0">
                <a:latin typeface="Yu Gothic"/>
                <a:ea typeface="Yu Gothic"/>
                <a:cs typeface="Calibri Light"/>
              </a:rPr>
              <a:t>～</a:t>
            </a:r>
            <a:r>
              <a:rPr lang="en-US" altLang="ja-JP" sz="1200" dirty="0">
                <a:latin typeface="Yu Gothic"/>
                <a:ea typeface="Yu Gothic"/>
                <a:cs typeface="Calibri Light"/>
              </a:rPr>
              <a:t>24:25</a:t>
            </a:r>
            <a:r>
              <a:rPr lang="ja-JP" altLang="en-US" sz="1200" dirty="0">
                <a:latin typeface="Yu Gothic"/>
                <a:ea typeface="Yu Gothic"/>
                <a:cs typeface="Calibri Light"/>
              </a:rPr>
              <a:t>放送予定</a:t>
            </a:r>
          </a:p>
        </p:txBody>
      </p:sp>
      <p:sp>
        <p:nvSpPr>
          <p:cNvPr id="55" name="サブタイトル 2">
            <a:extLst>
              <a:ext uri="{FF2B5EF4-FFF2-40B4-BE49-F238E27FC236}">
                <a16:creationId xmlns:a16="http://schemas.microsoft.com/office/drawing/2014/main" id="{C9682C9F-FD50-44A6-8615-D5ED245A65CB}"/>
              </a:ext>
            </a:extLst>
          </p:cNvPr>
          <p:cNvSpPr txBox="1">
            <a:spLocks/>
          </p:cNvSpPr>
          <p:nvPr/>
        </p:nvSpPr>
        <p:spPr>
          <a:xfrm>
            <a:off x="169499" y="3200361"/>
            <a:ext cx="3069001" cy="218514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3467" kern="1200">
                <a:solidFill>
                  <a:schemeClr val="tx1"/>
                </a:solidFill>
                <a:latin typeface="+mn-lt"/>
                <a:ea typeface="+mn-ea"/>
                <a:cs typeface="+mn-cs"/>
              </a:defRPr>
            </a:lvl1pPr>
            <a:lvl2pPr marL="660380" indent="0" algn="ctr" defTabSz="914400" rtl="0" eaLnBrk="1" latinLnBrk="0" hangingPunct="1">
              <a:lnSpc>
                <a:spcPct val="90000"/>
              </a:lnSpc>
              <a:spcBef>
                <a:spcPts val="500"/>
              </a:spcBef>
              <a:buFont typeface="Arial" panose="020B0604020202020204" pitchFamily="34" charset="0"/>
              <a:buNone/>
              <a:defRPr kumimoji="1" sz="2889" kern="1200">
                <a:solidFill>
                  <a:schemeClr val="tx1"/>
                </a:solidFill>
                <a:latin typeface="+mn-lt"/>
                <a:ea typeface="+mn-ea"/>
                <a:cs typeface="+mn-cs"/>
              </a:defRPr>
            </a:lvl2pPr>
            <a:lvl3pPr marL="1320759" indent="0" algn="ctr" defTabSz="914400" rtl="0" eaLnBrk="1" latinLnBrk="0" hangingPunct="1">
              <a:lnSpc>
                <a:spcPct val="90000"/>
              </a:lnSpc>
              <a:spcBef>
                <a:spcPts val="500"/>
              </a:spcBef>
              <a:buFont typeface="Arial" panose="020B0604020202020204" pitchFamily="34" charset="0"/>
              <a:buNone/>
              <a:defRPr kumimoji="1" sz="2600" kern="1200">
                <a:solidFill>
                  <a:schemeClr val="tx1"/>
                </a:solidFill>
                <a:latin typeface="+mn-lt"/>
                <a:ea typeface="+mn-ea"/>
                <a:cs typeface="+mn-cs"/>
              </a:defRPr>
            </a:lvl3pPr>
            <a:lvl4pPr marL="1981139"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4pPr>
            <a:lvl5pPr marL="2641519"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5pPr>
            <a:lvl6pPr marL="330189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6pPr>
            <a:lvl7pPr marL="396227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7pPr>
            <a:lvl8pPr marL="462265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8pPr>
            <a:lvl9pPr marL="5283037"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9pPr>
          </a:lstStyle>
          <a:p>
            <a:pPr algn="l"/>
            <a:r>
              <a:rPr lang="ja-JP" altLang="en-US" sz="1100" dirty="0">
                <a:latin typeface="Yu Gothic"/>
                <a:ea typeface="Yu Gothic"/>
              </a:rPr>
              <a:t>とろサーモン・村田秀亮がバイクのレストアに挑戦！大人の趣味特化番組が登場。</a:t>
            </a:r>
          </a:p>
          <a:p>
            <a:pPr algn="l"/>
            <a:r>
              <a:rPr lang="ja-JP" altLang="en-US" sz="1100" dirty="0">
                <a:latin typeface="Yu Gothic"/>
                <a:ea typeface="Yu Gothic"/>
              </a:rPr>
              <a:t>ガレージ、スーパーカー、バイク、</a:t>
            </a:r>
            <a:r>
              <a:rPr lang="en-US" altLang="ja-JP" sz="1100" dirty="0">
                <a:latin typeface="Yu Gothic"/>
                <a:ea typeface="Yu Gothic"/>
              </a:rPr>
              <a:t>DIY…</a:t>
            </a:r>
            <a:r>
              <a:rPr lang="ja-JP" altLang="en-US" sz="1100" dirty="0">
                <a:latin typeface="Yu Gothic"/>
                <a:ea typeface="Yu Gothic"/>
              </a:rPr>
              <a:t>。幼い頃、自分の趣味がたっぷり詰まった“大人の秘密基地”に憧れた人も多いはず！自分が運転する姿を夢見ながらミニカーを集め、お小遣いをためて手に入れたコレクションが自慢だった少年時代。あれから数十年、夢を持ち続けた少年たちは、夢を叶えられる“知的不良”な大人になった。この番組ではそんな夢を抱いてきた大人の一人・村田の“シュミカツ”に密着し、大人の趣味を楽しむ方法を初心者にも分かりやすくお届けする！</a:t>
            </a:r>
          </a:p>
        </p:txBody>
      </p:sp>
      <p:grpSp>
        <p:nvGrpSpPr>
          <p:cNvPr id="85" name="グループ化 84">
            <a:extLst>
              <a:ext uri="{FF2B5EF4-FFF2-40B4-BE49-F238E27FC236}">
                <a16:creationId xmlns:a16="http://schemas.microsoft.com/office/drawing/2014/main" id="{258D0DF9-FBFB-4FAB-AC3B-4E3660A93309}"/>
              </a:ext>
            </a:extLst>
          </p:cNvPr>
          <p:cNvGrpSpPr/>
          <p:nvPr/>
        </p:nvGrpSpPr>
        <p:grpSpPr>
          <a:xfrm>
            <a:off x="241081" y="2714084"/>
            <a:ext cx="6375838" cy="321894"/>
            <a:chOff x="241059" y="3945465"/>
            <a:chExt cx="6375838" cy="321894"/>
          </a:xfrm>
        </p:grpSpPr>
        <p:cxnSp>
          <p:nvCxnSpPr>
            <p:cNvPr id="83" name="直線矢印コネクタ 82">
              <a:extLst>
                <a:ext uri="{FF2B5EF4-FFF2-40B4-BE49-F238E27FC236}">
                  <a16:creationId xmlns:a16="http://schemas.microsoft.com/office/drawing/2014/main" id="{FC5DF880-3D4F-47AA-92E1-B18958D6EEA8}"/>
                </a:ext>
              </a:extLst>
            </p:cNvPr>
            <p:cNvCxnSpPr>
              <a:cxnSpLocks/>
            </p:cNvCxnSpPr>
            <p:nvPr/>
          </p:nvCxnSpPr>
          <p:spPr>
            <a:xfrm flipV="1">
              <a:off x="242333" y="4264865"/>
              <a:ext cx="6374564" cy="1"/>
            </a:xfrm>
            <a:prstGeom prst="straightConnector1">
              <a:avLst/>
            </a:prstGeom>
            <a:ln w="28575">
              <a:solidFill>
                <a:srgbClr val="EB6877"/>
              </a:solidFill>
            </a:ln>
          </p:spPr>
          <p:style>
            <a:lnRef idx="1">
              <a:schemeClr val="accent1"/>
            </a:lnRef>
            <a:fillRef idx="0">
              <a:schemeClr val="accent1"/>
            </a:fillRef>
            <a:effectRef idx="0">
              <a:schemeClr val="accent1"/>
            </a:effectRef>
            <a:fontRef idx="minor">
              <a:schemeClr val="tx1"/>
            </a:fontRef>
          </p:style>
        </p:cxnSp>
        <p:sp>
          <p:nvSpPr>
            <p:cNvPr id="84" name="四角形: 上の 2 つの角を丸める 83">
              <a:extLst>
                <a:ext uri="{FF2B5EF4-FFF2-40B4-BE49-F238E27FC236}">
                  <a16:creationId xmlns:a16="http://schemas.microsoft.com/office/drawing/2014/main" id="{6CB2D6E3-EAAC-46FA-A12F-14902E5B4328}"/>
                </a:ext>
              </a:extLst>
            </p:cNvPr>
            <p:cNvSpPr/>
            <p:nvPr/>
          </p:nvSpPr>
          <p:spPr>
            <a:xfrm>
              <a:off x="241059" y="3945465"/>
              <a:ext cx="892995" cy="321894"/>
            </a:xfrm>
            <a:prstGeom prst="round2SameRect">
              <a:avLst/>
            </a:prstGeom>
            <a:solidFill>
              <a:srgbClr val="EB6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Yu Gothic"/>
                  <a:ea typeface="Yu Gothic"/>
                  <a:cs typeface="+mn-lt"/>
                </a:rPr>
                <a:t>番組概要</a:t>
              </a:r>
            </a:p>
          </p:txBody>
        </p:sp>
      </p:grpSp>
      <p:grpSp>
        <p:nvGrpSpPr>
          <p:cNvPr id="94" name="グループ化 93">
            <a:extLst>
              <a:ext uri="{FF2B5EF4-FFF2-40B4-BE49-F238E27FC236}">
                <a16:creationId xmlns:a16="http://schemas.microsoft.com/office/drawing/2014/main" id="{DD316424-F95A-42AF-9FAA-C5DBAADBAF6B}"/>
              </a:ext>
            </a:extLst>
          </p:cNvPr>
          <p:cNvGrpSpPr/>
          <p:nvPr/>
        </p:nvGrpSpPr>
        <p:grpSpPr>
          <a:xfrm>
            <a:off x="241104" y="5650762"/>
            <a:ext cx="6384195" cy="323129"/>
            <a:chOff x="241059" y="3945465"/>
            <a:chExt cx="6384195" cy="323129"/>
          </a:xfrm>
        </p:grpSpPr>
        <p:cxnSp>
          <p:nvCxnSpPr>
            <p:cNvPr id="95" name="直線矢印コネクタ 94">
              <a:extLst>
                <a:ext uri="{FF2B5EF4-FFF2-40B4-BE49-F238E27FC236}">
                  <a16:creationId xmlns:a16="http://schemas.microsoft.com/office/drawing/2014/main" id="{133FFD8E-6BD2-454D-96D7-2F6E6EFEF9F1}"/>
                </a:ext>
              </a:extLst>
            </p:cNvPr>
            <p:cNvCxnSpPr>
              <a:cxnSpLocks/>
            </p:cNvCxnSpPr>
            <p:nvPr/>
          </p:nvCxnSpPr>
          <p:spPr>
            <a:xfrm>
              <a:off x="242333" y="4264862"/>
              <a:ext cx="6382921" cy="3732"/>
            </a:xfrm>
            <a:prstGeom prst="straightConnector1">
              <a:avLst/>
            </a:prstGeom>
            <a:ln w="28575">
              <a:solidFill>
                <a:srgbClr val="EB6877"/>
              </a:solidFill>
            </a:ln>
          </p:spPr>
          <p:style>
            <a:lnRef idx="1">
              <a:schemeClr val="accent1"/>
            </a:lnRef>
            <a:fillRef idx="0">
              <a:schemeClr val="accent1"/>
            </a:fillRef>
            <a:effectRef idx="0">
              <a:schemeClr val="accent1"/>
            </a:effectRef>
            <a:fontRef idx="minor">
              <a:schemeClr val="tx1"/>
            </a:fontRef>
          </p:style>
        </p:cxnSp>
        <p:sp>
          <p:nvSpPr>
            <p:cNvPr id="96" name="四角形: 上の 2 つの角を丸める 95">
              <a:extLst>
                <a:ext uri="{FF2B5EF4-FFF2-40B4-BE49-F238E27FC236}">
                  <a16:creationId xmlns:a16="http://schemas.microsoft.com/office/drawing/2014/main" id="{DDAA0B6E-2ECC-47BD-8539-520A63DDF1D6}"/>
                </a:ext>
              </a:extLst>
            </p:cNvPr>
            <p:cNvSpPr/>
            <p:nvPr/>
          </p:nvSpPr>
          <p:spPr>
            <a:xfrm>
              <a:off x="241059" y="3945465"/>
              <a:ext cx="1284643" cy="321894"/>
            </a:xfrm>
            <a:prstGeom prst="round2SameRect">
              <a:avLst/>
            </a:prstGeom>
            <a:solidFill>
              <a:srgbClr val="EB6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Yu Gothic"/>
                  <a:ea typeface="Yu Gothic"/>
                  <a:cs typeface="+mn-lt"/>
                </a:rPr>
                <a:t>第</a:t>
              </a:r>
              <a:r>
                <a:rPr lang="en-US" altLang="ja-JP" sz="1200" b="1" dirty="0">
                  <a:latin typeface="Yu Gothic"/>
                  <a:ea typeface="Yu Gothic"/>
                  <a:cs typeface="+mn-lt"/>
                </a:rPr>
                <a:t>1</a:t>
              </a:r>
              <a:r>
                <a:rPr lang="ja-JP" altLang="en-US" sz="1200" b="1" dirty="0">
                  <a:latin typeface="Yu Gothic"/>
                  <a:ea typeface="Yu Gothic"/>
                  <a:cs typeface="+mn-lt"/>
                </a:rPr>
                <a:t>回</a:t>
              </a:r>
            </a:p>
          </p:txBody>
        </p:sp>
      </p:grpSp>
      <p:grpSp>
        <p:nvGrpSpPr>
          <p:cNvPr id="6" name="グループ化 5">
            <a:extLst>
              <a:ext uri="{FF2B5EF4-FFF2-40B4-BE49-F238E27FC236}">
                <a16:creationId xmlns:a16="http://schemas.microsoft.com/office/drawing/2014/main" id="{85690A19-187F-4A42-8060-3DE3F3246D8D}"/>
              </a:ext>
            </a:extLst>
          </p:cNvPr>
          <p:cNvGrpSpPr/>
          <p:nvPr/>
        </p:nvGrpSpPr>
        <p:grpSpPr>
          <a:xfrm>
            <a:off x="-209750" y="9425223"/>
            <a:ext cx="7051916" cy="718292"/>
            <a:chOff x="-209750" y="9425223"/>
            <a:chExt cx="7051916" cy="718292"/>
          </a:xfrm>
        </p:grpSpPr>
        <p:grpSp>
          <p:nvGrpSpPr>
            <p:cNvPr id="28" name="グループ化 27">
              <a:extLst>
                <a:ext uri="{FF2B5EF4-FFF2-40B4-BE49-F238E27FC236}">
                  <a16:creationId xmlns:a16="http://schemas.microsoft.com/office/drawing/2014/main" id="{24D8F61A-E10C-46F3-BDD8-0BBCF664B9FD}"/>
                </a:ext>
              </a:extLst>
            </p:cNvPr>
            <p:cNvGrpSpPr/>
            <p:nvPr/>
          </p:nvGrpSpPr>
          <p:grpSpPr>
            <a:xfrm>
              <a:off x="15985" y="9425223"/>
              <a:ext cx="6826181" cy="95251"/>
              <a:chOff x="176912" y="918053"/>
              <a:chExt cx="6826181" cy="95251"/>
            </a:xfrm>
          </p:grpSpPr>
          <p:pic>
            <p:nvPicPr>
              <p:cNvPr id="29" name="図 11">
                <a:extLst>
                  <a:ext uri="{FF2B5EF4-FFF2-40B4-BE49-F238E27FC236}">
                    <a16:creationId xmlns:a16="http://schemas.microsoft.com/office/drawing/2014/main" id="{B9B9118F-2C05-439A-993A-29D703202B38}"/>
                  </a:ext>
                </a:extLst>
              </p:cNvPr>
              <p:cNvPicPr>
                <a:picLocks noChangeAspect="1"/>
              </p:cNvPicPr>
              <p:nvPr/>
            </p:nvPicPr>
            <p:blipFill>
              <a:blip r:embed="rId2"/>
              <a:stretch>
                <a:fillRect/>
              </a:stretch>
            </p:blipFill>
            <p:spPr>
              <a:xfrm>
                <a:off x="176912" y="918054"/>
                <a:ext cx="761956" cy="95250"/>
              </a:xfrm>
              <a:prstGeom prst="rect">
                <a:avLst/>
              </a:prstGeom>
            </p:spPr>
          </p:pic>
          <p:pic>
            <p:nvPicPr>
              <p:cNvPr id="30" name="図 29">
                <a:extLst>
                  <a:ext uri="{FF2B5EF4-FFF2-40B4-BE49-F238E27FC236}">
                    <a16:creationId xmlns:a16="http://schemas.microsoft.com/office/drawing/2014/main" id="{523882AA-DC30-4793-8F6C-6EE5E777622F}"/>
                  </a:ext>
                </a:extLst>
              </p:cNvPr>
              <p:cNvPicPr>
                <a:picLocks noChangeAspect="1"/>
              </p:cNvPicPr>
              <p:nvPr/>
            </p:nvPicPr>
            <p:blipFill>
              <a:blip r:embed="rId2"/>
              <a:stretch>
                <a:fillRect/>
              </a:stretch>
            </p:blipFill>
            <p:spPr>
              <a:xfrm>
                <a:off x="934893" y="918054"/>
                <a:ext cx="761956" cy="95250"/>
              </a:xfrm>
              <a:prstGeom prst="rect">
                <a:avLst/>
              </a:prstGeom>
            </p:spPr>
          </p:pic>
          <p:pic>
            <p:nvPicPr>
              <p:cNvPr id="31" name="図 11">
                <a:extLst>
                  <a:ext uri="{FF2B5EF4-FFF2-40B4-BE49-F238E27FC236}">
                    <a16:creationId xmlns:a16="http://schemas.microsoft.com/office/drawing/2014/main" id="{5952BB16-E896-4EB2-8C2E-A70C2204619B}"/>
                  </a:ext>
                </a:extLst>
              </p:cNvPr>
              <p:cNvPicPr>
                <a:picLocks noChangeAspect="1"/>
              </p:cNvPicPr>
              <p:nvPr/>
            </p:nvPicPr>
            <p:blipFill>
              <a:blip r:embed="rId2"/>
              <a:stretch>
                <a:fillRect/>
              </a:stretch>
            </p:blipFill>
            <p:spPr>
              <a:xfrm>
                <a:off x="1692864" y="918054"/>
                <a:ext cx="761956" cy="95250"/>
              </a:xfrm>
              <a:prstGeom prst="rect">
                <a:avLst/>
              </a:prstGeom>
            </p:spPr>
          </p:pic>
          <p:pic>
            <p:nvPicPr>
              <p:cNvPr id="32" name="図 11">
                <a:extLst>
                  <a:ext uri="{FF2B5EF4-FFF2-40B4-BE49-F238E27FC236}">
                    <a16:creationId xmlns:a16="http://schemas.microsoft.com/office/drawing/2014/main" id="{82EA4C3B-640A-4DD2-8DE5-2A6E94523BA7}"/>
                  </a:ext>
                </a:extLst>
              </p:cNvPr>
              <p:cNvPicPr>
                <a:picLocks noChangeAspect="1"/>
              </p:cNvPicPr>
              <p:nvPr/>
            </p:nvPicPr>
            <p:blipFill>
              <a:blip r:embed="rId2"/>
              <a:stretch>
                <a:fillRect/>
              </a:stretch>
            </p:blipFill>
            <p:spPr>
              <a:xfrm>
                <a:off x="2450833" y="918054"/>
                <a:ext cx="761956" cy="95250"/>
              </a:xfrm>
              <a:prstGeom prst="rect">
                <a:avLst/>
              </a:prstGeom>
            </p:spPr>
          </p:pic>
          <p:pic>
            <p:nvPicPr>
              <p:cNvPr id="33" name="図 11">
                <a:extLst>
                  <a:ext uri="{FF2B5EF4-FFF2-40B4-BE49-F238E27FC236}">
                    <a16:creationId xmlns:a16="http://schemas.microsoft.com/office/drawing/2014/main" id="{BE9A4CED-0A20-4A67-85B4-47248440A8A9}"/>
                  </a:ext>
                </a:extLst>
              </p:cNvPr>
              <p:cNvPicPr>
                <a:picLocks noChangeAspect="1"/>
              </p:cNvPicPr>
              <p:nvPr/>
            </p:nvPicPr>
            <p:blipFill>
              <a:blip r:embed="rId2"/>
              <a:stretch>
                <a:fillRect/>
              </a:stretch>
            </p:blipFill>
            <p:spPr>
              <a:xfrm>
                <a:off x="3966766" y="918053"/>
                <a:ext cx="761956" cy="95250"/>
              </a:xfrm>
              <a:prstGeom prst="rect">
                <a:avLst/>
              </a:prstGeom>
            </p:spPr>
          </p:pic>
          <p:pic>
            <p:nvPicPr>
              <p:cNvPr id="34" name="図 11">
                <a:extLst>
                  <a:ext uri="{FF2B5EF4-FFF2-40B4-BE49-F238E27FC236}">
                    <a16:creationId xmlns:a16="http://schemas.microsoft.com/office/drawing/2014/main" id="{6361F334-2A87-4E39-BB80-B354998B142F}"/>
                  </a:ext>
                </a:extLst>
              </p:cNvPr>
              <p:cNvPicPr>
                <a:picLocks noChangeAspect="1"/>
              </p:cNvPicPr>
              <p:nvPr/>
            </p:nvPicPr>
            <p:blipFill>
              <a:blip r:embed="rId2"/>
              <a:stretch>
                <a:fillRect/>
              </a:stretch>
            </p:blipFill>
            <p:spPr>
              <a:xfrm>
                <a:off x="3208812" y="918054"/>
                <a:ext cx="761956" cy="95250"/>
              </a:xfrm>
              <a:prstGeom prst="rect">
                <a:avLst/>
              </a:prstGeom>
            </p:spPr>
          </p:pic>
          <p:pic>
            <p:nvPicPr>
              <p:cNvPr id="35" name="図 11">
                <a:extLst>
                  <a:ext uri="{FF2B5EF4-FFF2-40B4-BE49-F238E27FC236}">
                    <a16:creationId xmlns:a16="http://schemas.microsoft.com/office/drawing/2014/main" id="{E7939E11-D9A8-4F67-AE5E-D7997CBE91AB}"/>
                  </a:ext>
                </a:extLst>
              </p:cNvPr>
              <p:cNvPicPr>
                <a:picLocks noChangeAspect="1"/>
              </p:cNvPicPr>
              <p:nvPr/>
            </p:nvPicPr>
            <p:blipFill>
              <a:blip r:embed="rId2"/>
              <a:stretch>
                <a:fillRect/>
              </a:stretch>
            </p:blipFill>
            <p:spPr>
              <a:xfrm>
                <a:off x="5482929" y="918053"/>
                <a:ext cx="761956" cy="95250"/>
              </a:xfrm>
              <a:prstGeom prst="rect">
                <a:avLst/>
              </a:prstGeom>
            </p:spPr>
          </p:pic>
          <p:pic>
            <p:nvPicPr>
              <p:cNvPr id="36" name="図 11">
                <a:extLst>
                  <a:ext uri="{FF2B5EF4-FFF2-40B4-BE49-F238E27FC236}">
                    <a16:creationId xmlns:a16="http://schemas.microsoft.com/office/drawing/2014/main" id="{D77A5AAC-777A-4746-956C-6F81049EE4F5}"/>
                  </a:ext>
                </a:extLst>
              </p:cNvPr>
              <p:cNvPicPr>
                <a:picLocks noChangeAspect="1"/>
              </p:cNvPicPr>
              <p:nvPr/>
            </p:nvPicPr>
            <p:blipFill>
              <a:blip r:embed="rId2"/>
              <a:stretch>
                <a:fillRect/>
              </a:stretch>
            </p:blipFill>
            <p:spPr>
              <a:xfrm>
                <a:off x="4724930" y="918054"/>
                <a:ext cx="761956" cy="95250"/>
              </a:xfrm>
              <a:prstGeom prst="rect">
                <a:avLst/>
              </a:prstGeom>
            </p:spPr>
          </p:pic>
          <p:pic>
            <p:nvPicPr>
              <p:cNvPr id="37" name="図 11">
                <a:extLst>
                  <a:ext uri="{FF2B5EF4-FFF2-40B4-BE49-F238E27FC236}">
                    <a16:creationId xmlns:a16="http://schemas.microsoft.com/office/drawing/2014/main" id="{546640C0-F3DA-43A4-8FA2-122D52A8CE10}"/>
                  </a:ext>
                </a:extLst>
              </p:cNvPr>
              <p:cNvPicPr>
                <a:picLocks noChangeAspect="1"/>
              </p:cNvPicPr>
              <p:nvPr/>
            </p:nvPicPr>
            <p:blipFill>
              <a:blip r:embed="rId2"/>
              <a:stretch>
                <a:fillRect/>
              </a:stretch>
            </p:blipFill>
            <p:spPr>
              <a:xfrm>
                <a:off x="6241137" y="918054"/>
                <a:ext cx="761956" cy="95250"/>
              </a:xfrm>
              <a:prstGeom prst="rect">
                <a:avLst/>
              </a:prstGeom>
            </p:spPr>
          </p:pic>
        </p:grpSp>
        <p:sp>
          <p:nvSpPr>
            <p:cNvPr id="50" name="サブタイトル 2">
              <a:extLst>
                <a:ext uri="{FF2B5EF4-FFF2-40B4-BE49-F238E27FC236}">
                  <a16:creationId xmlns:a16="http://schemas.microsoft.com/office/drawing/2014/main" id="{A6420FB4-DEBB-482B-9991-F72AFFAC826B}"/>
                </a:ext>
              </a:extLst>
            </p:cNvPr>
            <p:cNvSpPr txBox="1">
              <a:spLocks/>
            </p:cNvSpPr>
            <p:nvPr/>
          </p:nvSpPr>
          <p:spPr>
            <a:xfrm>
              <a:off x="-209750" y="9624812"/>
              <a:ext cx="7003233" cy="51870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3467" kern="1200">
                  <a:solidFill>
                    <a:schemeClr val="tx1"/>
                  </a:solidFill>
                  <a:latin typeface="+mn-lt"/>
                  <a:ea typeface="+mn-ea"/>
                  <a:cs typeface="+mn-cs"/>
                </a:defRPr>
              </a:lvl1pPr>
              <a:lvl2pPr marL="660380" indent="0" algn="ctr" defTabSz="914400" rtl="0" eaLnBrk="1" latinLnBrk="0" hangingPunct="1">
                <a:lnSpc>
                  <a:spcPct val="90000"/>
                </a:lnSpc>
                <a:spcBef>
                  <a:spcPts val="500"/>
                </a:spcBef>
                <a:buFont typeface="Arial" panose="020B0604020202020204" pitchFamily="34" charset="0"/>
                <a:buNone/>
                <a:defRPr kumimoji="1" sz="2889" kern="1200">
                  <a:solidFill>
                    <a:schemeClr val="tx1"/>
                  </a:solidFill>
                  <a:latin typeface="+mn-lt"/>
                  <a:ea typeface="+mn-ea"/>
                  <a:cs typeface="+mn-cs"/>
                </a:defRPr>
              </a:lvl2pPr>
              <a:lvl3pPr marL="1320759" indent="0" algn="ctr" defTabSz="914400" rtl="0" eaLnBrk="1" latinLnBrk="0" hangingPunct="1">
                <a:lnSpc>
                  <a:spcPct val="90000"/>
                </a:lnSpc>
                <a:spcBef>
                  <a:spcPts val="500"/>
                </a:spcBef>
                <a:buFont typeface="Arial" panose="020B0604020202020204" pitchFamily="34" charset="0"/>
                <a:buNone/>
                <a:defRPr kumimoji="1" sz="2600" kern="1200">
                  <a:solidFill>
                    <a:schemeClr val="tx1"/>
                  </a:solidFill>
                  <a:latin typeface="+mn-lt"/>
                  <a:ea typeface="+mn-ea"/>
                  <a:cs typeface="+mn-cs"/>
                </a:defRPr>
              </a:lvl3pPr>
              <a:lvl4pPr marL="1981139"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4pPr>
              <a:lvl5pPr marL="2641519"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5pPr>
              <a:lvl6pPr marL="330189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6pPr>
              <a:lvl7pPr marL="396227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7pPr>
              <a:lvl8pPr marL="462265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8pPr>
              <a:lvl9pPr marL="5283037"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9pPr>
            </a:lstStyle>
            <a:p>
              <a:pPr algn="r"/>
              <a:r>
                <a:rPr lang="en-US" altLang="ja-JP" sz="950" dirty="0">
                  <a:latin typeface="Yu Gothic"/>
                  <a:ea typeface="Yu Gothic"/>
                </a:rPr>
                <a:t>BS</a:t>
              </a:r>
              <a:r>
                <a:rPr lang="ja-JP" altLang="en-US" sz="950" dirty="0">
                  <a:latin typeface="Yu Gothic"/>
                  <a:ea typeface="Yu Gothic"/>
                </a:rPr>
                <a:t>フジ広報部　　</a:t>
              </a:r>
            </a:p>
          </p:txBody>
        </p:sp>
      </p:grpSp>
      <p:grpSp>
        <p:nvGrpSpPr>
          <p:cNvPr id="5" name="グループ化 4">
            <a:extLst>
              <a:ext uri="{FF2B5EF4-FFF2-40B4-BE49-F238E27FC236}">
                <a16:creationId xmlns:a16="http://schemas.microsoft.com/office/drawing/2014/main" id="{46028232-980D-4A2E-8A16-B308C0BBA242}"/>
              </a:ext>
            </a:extLst>
          </p:cNvPr>
          <p:cNvGrpSpPr/>
          <p:nvPr/>
        </p:nvGrpSpPr>
        <p:grpSpPr>
          <a:xfrm>
            <a:off x="9795" y="128750"/>
            <a:ext cx="6852018" cy="888046"/>
            <a:chOff x="9795" y="128750"/>
            <a:chExt cx="6852018" cy="888046"/>
          </a:xfrm>
        </p:grpSpPr>
        <p:sp>
          <p:nvSpPr>
            <p:cNvPr id="22" name="タイトル 1">
              <a:extLst>
                <a:ext uri="{FF2B5EF4-FFF2-40B4-BE49-F238E27FC236}">
                  <a16:creationId xmlns:a16="http://schemas.microsoft.com/office/drawing/2014/main" id="{4AE01A62-C6CB-4170-B1AF-8D9BAFA5E865}"/>
                </a:ext>
              </a:extLst>
            </p:cNvPr>
            <p:cNvSpPr txBox="1">
              <a:spLocks/>
            </p:cNvSpPr>
            <p:nvPr/>
          </p:nvSpPr>
          <p:spPr>
            <a:xfrm>
              <a:off x="5656842" y="608840"/>
              <a:ext cx="1204971" cy="3096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8666" kern="1200">
                  <a:solidFill>
                    <a:schemeClr val="tx1"/>
                  </a:solidFill>
                  <a:latin typeface="+mj-lt"/>
                  <a:ea typeface="+mj-ea"/>
                  <a:cs typeface="+mj-cs"/>
                </a:defRPr>
              </a:lvl1pPr>
            </a:lstStyle>
            <a:p>
              <a:pPr algn="l"/>
              <a:r>
                <a:rPr lang="ja-JP" altLang="en-US" sz="1050" dirty="0">
                  <a:latin typeface="Yu Gothic"/>
                  <a:ea typeface="Yu Gothic"/>
                  <a:cs typeface="Calibri Light"/>
                </a:rPr>
                <a:t>20</a:t>
              </a:r>
              <a:r>
                <a:rPr lang="en-US" altLang="ja-JP" sz="1050" dirty="0">
                  <a:latin typeface="Yu Gothic"/>
                  <a:ea typeface="Yu Gothic"/>
                  <a:cs typeface="Calibri Light"/>
                </a:rPr>
                <a:t>21</a:t>
              </a:r>
              <a:r>
                <a:rPr lang="ja-JP" altLang="en-US" sz="1050" dirty="0">
                  <a:latin typeface="Yu Gothic"/>
                  <a:ea typeface="Yu Gothic"/>
                  <a:cs typeface="Calibri Light"/>
                </a:rPr>
                <a:t>年</a:t>
              </a:r>
              <a:r>
                <a:rPr lang="en-US" altLang="ja-JP" sz="1050" dirty="0">
                  <a:latin typeface="Yu Gothic"/>
                  <a:ea typeface="Yu Gothic"/>
                  <a:cs typeface="Calibri Light"/>
                </a:rPr>
                <a:t>4</a:t>
              </a:r>
              <a:r>
                <a:rPr lang="ja-JP" altLang="en-US" sz="1050" dirty="0">
                  <a:latin typeface="Yu Gothic"/>
                  <a:ea typeface="Yu Gothic"/>
                  <a:cs typeface="Calibri Light"/>
                </a:rPr>
                <a:t>月</a:t>
              </a:r>
              <a:r>
                <a:rPr lang="en-US" altLang="ja-JP" sz="1050" dirty="0">
                  <a:latin typeface="Yu Gothic"/>
                  <a:ea typeface="Yu Gothic"/>
                  <a:cs typeface="Calibri Light"/>
                </a:rPr>
                <a:t>14</a:t>
              </a:r>
              <a:r>
                <a:rPr lang="ja-JP" altLang="en-US" sz="1050" dirty="0">
                  <a:latin typeface="Yu Gothic"/>
                  <a:ea typeface="Yu Gothic"/>
                  <a:cs typeface="Calibri Light"/>
                </a:rPr>
                <a:t>日</a:t>
              </a:r>
            </a:p>
          </p:txBody>
        </p:sp>
        <p:pic>
          <p:nvPicPr>
            <p:cNvPr id="23" name="図 23" descr="挿絵 が含まれている画像&#10;&#10;非常に高い精度で生成された説明">
              <a:extLst>
                <a:ext uri="{FF2B5EF4-FFF2-40B4-BE49-F238E27FC236}">
                  <a16:creationId xmlns:a16="http://schemas.microsoft.com/office/drawing/2014/main" id="{4D29AE11-0FE0-49AB-B2E5-F4A31FC9B968}"/>
                </a:ext>
              </a:extLst>
            </p:cNvPr>
            <p:cNvPicPr>
              <a:picLocks noChangeAspect="1"/>
            </p:cNvPicPr>
            <p:nvPr/>
          </p:nvPicPr>
          <p:blipFill>
            <a:blip r:embed="rId3"/>
            <a:stretch>
              <a:fillRect/>
            </a:stretch>
          </p:blipFill>
          <p:spPr>
            <a:xfrm>
              <a:off x="5855224" y="128750"/>
              <a:ext cx="680628" cy="524234"/>
            </a:xfrm>
            <a:prstGeom prst="rect">
              <a:avLst/>
            </a:prstGeom>
          </p:spPr>
        </p:pic>
        <p:grpSp>
          <p:nvGrpSpPr>
            <p:cNvPr id="44" name="グループ化 43">
              <a:extLst>
                <a:ext uri="{FF2B5EF4-FFF2-40B4-BE49-F238E27FC236}">
                  <a16:creationId xmlns:a16="http://schemas.microsoft.com/office/drawing/2014/main" id="{E32C2986-6664-4698-A99F-1C79CC57F8D4}"/>
                </a:ext>
              </a:extLst>
            </p:cNvPr>
            <p:cNvGrpSpPr/>
            <p:nvPr/>
          </p:nvGrpSpPr>
          <p:grpSpPr>
            <a:xfrm>
              <a:off x="9795" y="921545"/>
              <a:ext cx="6826181" cy="95251"/>
              <a:chOff x="176912" y="918053"/>
              <a:chExt cx="6826181" cy="95251"/>
            </a:xfrm>
          </p:grpSpPr>
          <p:pic>
            <p:nvPicPr>
              <p:cNvPr id="45" name="図 11">
                <a:extLst>
                  <a:ext uri="{FF2B5EF4-FFF2-40B4-BE49-F238E27FC236}">
                    <a16:creationId xmlns:a16="http://schemas.microsoft.com/office/drawing/2014/main" id="{5DDBB8FB-C62B-4642-BB1B-B96A7E31086B}"/>
                  </a:ext>
                </a:extLst>
              </p:cNvPr>
              <p:cNvPicPr>
                <a:picLocks noChangeAspect="1"/>
              </p:cNvPicPr>
              <p:nvPr/>
            </p:nvPicPr>
            <p:blipFill>
              <a:blip r:embed="rId2"/>
              <a:stretch>
                <a:fillRect/>
              </a:stretch>
            </p:blipFill>
            <p:spPr>
              <a:xfrm>
                <a:off x="176912" y="918054"/>
                <a:ext cx="761956" cy="95250"/>
              </a:xfrm>
              <a:prstGeom prst="rect">
                <a:avLst/>
              </a:prstGeom>
            </p:spPr>
          </p:pic>
          <p:pic>
            <p:nvPicPr>
              <p:cNvPr id="46" name="図 45">
                <a:extLst>
                  <a:ext uri="{FF2B5EF4-FFF2-40B4-BE49-F238E27FC236}">
                    <a16:creationId xmlns:a16="http://schemas.microsoft.com/office/drawing/2014/main" id="{73943124-E32E-4A12-A2E6-2317C8B2613F}"/>
                  </a:ext>
                </a:extLst>
              </p:cNvPr>
              <p:cNvPicPr>
                <a:picLocks noChangeAspect="1"/>
              </p:cNvPicPr>
              <p:nvPr/>
            </p:nvPicPr>
            <p:blipFill>
              <a:blip r:embed="rId2"/>
              <a:stretch>
                <a:fillRect/>
              </a:stretch>
            </p:blipFill>
            <p:spPr>
              <a:xfrm>
                <a:off x="934893" y="918054"/>
                <a:ext cx="761956" cy="95250"/>
              </a:xfrm>
              <a:prstGeom prst="rect">
                <a:avLst/>
              </a:prstGeom>
            </p:spPr>
          </p:pic>
          <p:pic>
            <p:nvPicPr>
              <p:cNvPr id="47" name="図 11">
                <a:extLst>
                  <a:ext uri="{FF2B5EF4-FFF2-40B4-BE49-F238E27FC236}">
                    <a16:creationId xmlns:a16="http://schemas.microsoft.com/office/drawing/2014/main" id="{4515BEF8-7510-4AC4-A7B7-65F4B49AAFD4}"/>
                  </a:ext>
                </a:extLst>
              </p:cNvPr>
              <p:cNvPicPr>
                <a:picLocks noChangeAspect="1"/>
              </p:cNvPicPr>
              <p:nvPr/>
            </p:nvPicPr>
            <p:blipFill>
              <a:blip r:embed="rId2"/>
              <a:stretch>
                <a:fillRect/>
              </a:stretch>
            </p:blipFill>
            <p:spPr>
              <a:xfrm>
                <a:off x="1692864" y="918054"/>
                <a:ext cx="761956" cy="95250"/>
              </a:xfrm>
              <a:prstGeom prst="rect">
                <a:avLst/>
              </a:prstGeom>
            </p:spPr>
          </p:pic>
          <p:pic>
            <p:nvPicPr>
              <p:cNvPr id="48" name="図 11">
                <a:extLst>
                  <a:ext uri="{FF2B5EF4-FFF2-40B4-BE49-F238E27FC236}">
                    <a16:creationId xmlns:a16="http://schemas.microsoft.com/office/drawing/2014/main" id="{D83F2C2B-74F5-4F18-BAFF-AACA250718BC}"/>
                  </a:ext>
                </a:extLst>
              </p:cNvPr>
              <p:cNvPicPr>
                <a:picLocks noChangeAspect="1"/>
              </p:cNvPicPr>
              <p:nvPr/>
            </p:nvPicPr>
            <p:blipFill>
              <a:blip r:embed="rId2"/>
              <a:stretch>
                <a:fillRect/>
              </a:stretch>
            </p:blipFill>
            <p:spPr>
              <a:xfrm>
                <a:off x="2450833" y="918054"/>
                <a:ext cx="761956" cy="95250"/>
              </a:xfrm>
              <a:prstGeom prst="rect">
                <a:avLst/>
              </a:prstGeom>
            </p:spPr>
          </p:pic>
          <p:pic>
            <p:nvPicPr>
              <p:cNvPr id="51" name="図 11">
                <a:extLst>
                  <a:ext uri="{FF2B5EF4-FFF2-40B4-BE49-F238E27FC236}">
                    <a16:creationId xmlns:a16="http://schemas.microsoft.com/office/drawing/2014/main" id="{3073D924-04F8-4C03-997F-8414AEDC41CD}"/>
                  </a:ext>
                </a:extLst>
              </p:cNvPr>
              <p:cNvPicPr>
                <a:picLocks noChangeAspect="1"/>
              </p:cNvPicPr>
              <p:nvPr/>
            </p:nvPicPr>
            <p:blipFill>
              <a:blip r:embed="rId2"/>
              <a:stretch>
                <a:fillRect/>
              </a:stretch>
            </p:blipFill>
            <p:spPr>
              <a:xfrm>
                <a:off x="3966766" y="918053"/>
                <a:ext cx="761956" cy="95250"/>
              </a:xfrm>
              <a:prstGeom prst="rect">
                <a:avLst/>
              </a:prstGeom>
            </p:spPr>
          </p:pic>
          <p:pic>
            <p:nvPicPr>
              <p:cNvPr id="52" name="図 11">
                <a:extLst>
                  <a:ext uri="{FF2B5EF4-FFF2-40B4-BE49-F238E27FC236}">
                    <a16:creationId xmlns:a16="http://schemas.microsoft.com/office/drawing/2014/main" id="{4C8AC2F5-492E-4298-8A9B-7F59E5ACD31B}"/>
                  </a:ext>
                </a:extLst>
              </p:cNvPr>
              <p:cNvPicPr>
                <a:picLocks noChangeAspect="1"/>
              </p:cNvPicPr>
              <p:nvPr/>
            </p:nvPicPr>
            <p:blipFill>
              <a:blip r:embed="rId2"/>
              <a:stretch>
                <a:fillRect/>
              </a:stretch>
            </p:blipFill>
            <p:spPr>
              <a:xfrm>
                <a:off x="3208812" y="918054"/>
                <a:ext cx="761956" cy="95250"/>
              </a:xfrm>
              <a:prstGeom prst="rect">
                <a:avLst/>
              </a:prstGeom>
            </p:spPr>
          </p:pic>
          <p:pic>
            <p:nvPicPr>
              <p:cNvPr id="53" name="図 11">
                <a:extLst>
                  <a:ext uri="{FF2B5EF4-FFF2-40B4-BE49-F238E27FC236}">
                    <a16:creationId xmlns:a16="http://schemas.microsoft.com/office/drawing/2014/main" id="{952F3D5B-0501-49E9-A47D-735C17DAFCFC}"/>
                  </a:ext>
                </a:extLst>
              </p:cNvPr>
              <p:cNvPicPr>
                <a:picLocks noChangeAspect="1"/>
              </p:cNvPicPr>
              <p:nvPr/>
            </p:nvPicPr>
            <p:blipFill>
              <a:blip r:embed="rId2"/>
              <a:stretch>
                <a:fillRect/>
              </a:stretch>
            </p:blipFill>
            <p:spPr>
              <a:xfrm>
                <a:off x="5482929" y="918053"/>
                <a:ext cx="761956" cy="95250"/>
              </a:xfrm>
              <a:prstGeom prst="rect">
                <a:avLst/>
              </a:prstGeom>
            </p:spPr>
          </p:pic>
          <p:pic>
            <p:nvPicPr>
              <p:cNvPr id="54" name="図 11">
                <a:extLst>
                  <a:ext uri="{FF2B5EF4-FFF2-40B4-BE49-F238E27FC236}">
                    <a16:creationId xmlns:a16="http://schemas.microsoft.com/office/drawing/2014/main" id="{5AC8115B-CDF6-4091-8A03-C1EE9C265152}"/>
                  </a:ext>
                </a:extLst>
              </p:cNvPr>
              <p:cNvPicPr>
                <a:picLocks noChangeAspect="1"/>
              </p:cNvPicPr>
              <p:nvPr/>
            </p:nvPicPr>
            <p:blipFill>
              <a:blip r:embed="rId2"/>
              <a:stretch>
                <a:fillRect/>
              </a:stretch>
            </p:blipFill>
            <p:spPr>
              <a:xfrm>
                <a:off x="4724930" y="918054"/>
                <a:ext cx="761956" cy="95250"/>
              </a:xfrm>
              <a:prstGeom prst="rect">
                <a:avLst/>
              </a:prstGeom>
            </p:spPr>
          </p:pic>
          <p:pic>
            <p:nvPicPr>
              <p:cNvPr id="56" name="図 11">
                <a:extLst>
                  <a:ext uri="{FF2B5EF4-FFF2-40B4-BE49-F238E27FC236}">
                    <a16:creationId xmlns:a16="http://schemas.microsoft.com/office/drawing/2014/main" id="{B4F2FA9A-10FB-4BD1-B6AF-A91E4CB3A336}"/>
                  </a:ext>
                </a:extLst>
              </p:cNvPr>
              <p:cNvPicPr>
                <a:picLocks noChangeAspect="1"/>
              </p:cNvPicPr>
              <p:nvPr/>
            </p:nvPicPr>
            <p:blipFill>
              <a:blip r:embed="rId2"/>
              <a:stretch>
                <a:fillRect/>
              </a:stretch>
            </p:blipFill>
            <p:spPr>
              <a:xfrm>
                <a:off x="6241137" y="918054"/>
                <a:ext cx="761956" cy="95250"/>
              </a:xfrm>
              <a:prstGeom prst="rect">
                <a:avLst/>
              </a:prstGeom>
            </p:spPr>
          </p:pic>
        </p:grpSp>
      </p:grpSp>
      <p:sp>
        <p:nvSpPr>
          <p:cNvPr id="58" name="サブタイトル 2">
            <a:extLst>
              <a:ext uri="{FF2B5EF4-FFF2-40B4-BE49-F238E27FC236}">
                <a16:creationId xmlns:a16="http://schemas.microsoft.com/office/drawing/2014/main" id="{D5E180EE-173E-4086-B8B8-C43B8CDEC3AF}"/>
              </a:ext>
            </a:extLst>
          </p:cNvPr>
          <p:cNvSpPr txBox="1">
            <a:spLocks/>
          </p:cNvSpPr>
          <p:nvPr/>
        </p:nvSpPr>
        <p:spPr>
          <a:xfrm>
            <a:off x="239457" y="8398087"/>
            <a:ext cx="5295434" cy="31670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3467" kern="1200">
                <a:solidFill>
                  <a:schemeClr val="tx1"/>
                </a:solidFill>
                <a:latin typeface="+mn-lt"/>
                <a:ea typeface="+mn-ea"/>
                <a:cs typeface="+mn-cs"/>
              </a:defRPr>
            </a:lvl1pPr>
            <a:lvl2pPr marL="660380" indent="0" algn="ctr" defTabSz="914400" rtl="0" eaLnBrk="1" latinLnBrk="0" hangingPunct="1">
              <a:lnSpc>
                <a:spcPct val="90000"/>
              </a:lnSpc>
              <a:spcBef>
                <a:spcPts val="500"/>
              </a:spcBef>
              <a:buFont typeface="Arial" panose="020B0604020202020204" pitchFamily="34" charset="0"/>
              <a:buNone/>
              <a:defRPr kumimoji="1" sz="2889" kern="1200">
                <a:solidFill>
                  <a:schemeClr val="tx1"/>
                </a:solidFill>
                <a:latin typeface="+mn-lt"/>
                <a:ea typeface="+mn-ea"/>
                <a:cs typeface="+mn-cs"/>
              </a:defRPr>
            </a:lvl2pPr>
            <a:lvl3pPr marL="1320759" indent="0" algn="ctr" defTabSz="914400" rtl="0" eaLnBrk="1" latinLnBrk="0" hangingPunct="1">
              <a:lnSpc>
                <a:spcPct val="90000"/>
              </a:lnSpc>
              <a:spcBef>
                <a:spcPts val="500"/>
              </a:spcBef>
              <a:buFont typeface="Arial" panose="020B0604020202020204" pitchFamily="34" charset="0"/>
              <a:buNone/>
              <a:defRPr kumimoji="1" sz="2600" kern="1200">
                <a:solidFill>
                  <a:schemeClr val="tx1"/>
                </a:solidFill>
                <a:latin typeface="+mn-lt"/>
                <a:ea typeface="+mn-ea"/>
                <a:cs typeface="+mn-cs"/>
              </a:defRPr>
            </a:lvl3pPr>
            <a:lvl4pPr marL="1981139"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4pPr>
            <a:lvl5pPr marL="2641519"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5pPr>
            <a:lvl6pPr marL="330189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6pPr>
            <a:lvl7pPr marL="396227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7pPr>
            <a:lvl8pPr marL="4622658"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8pPr>
            <a:lvl9pPr marL="5283037" indent="0" algn="ctr" defTabSz="914400" rtl="0" eaLnBrk="1" latinLnBrk="0" hangingPunct="1">
              <a:lnSpc>
                <a:spcPct val="90000"/>
              </a:lnSpc>
              <a:spcBef>
                <a:spcPts val="500"/>
              </a:spcBef>
              <a:buFont typeface="Arial" panose="020B0604020202020204" pitchFamily="34" charset="0"/>
              <a:buNone/>
              <a:defRPr kumimoji="1" sz="2311" kern="1200">
                <a:solidFill>
                  <a:schemeClr val="tx1"/>
                </a:solidFill>
                <a:latin typeface="+mn-lt"/>
                <a:ea typeface="+mn-ea"/>
                <a:cs typeface="+mn-cs"/>
              </a:defRPr>
            </a:lvl9pPr>
          </a:lstStyle>
          <a:p>
            <a:pPr algn="l"/>
            <a:r>
              <a:rPr lang="ja-JP" altLang="en-US" sz="1050" dirty="0">
                <a:latin typeface="Yu Gothic"/>
                <a:ea typeface="Yu Gothic"/>
              </a:rPr>
              <a:t>村田秀亮（とろサーモン）</a:t>
            </a:r>
          </a:p>
        </p:txBody>
      </p:sp>
      <p:grpSp>
        <p:nvGrpSpPr>
          <p:cNvPr id="59" name="グループ化 58">
            <a:extLst>
              <a:ext uri="{FF2B5EF4-FFF2-40B4-BE49-F238E27FC236}">
                <a16:creationId xmlns:a16="http://schemas.microsoft.com/office/drawing/2014/main" id="{71F1900A-8F4E-4EBC-8C96-44B38790F8E9}"/>
              </a:ext>
            </a:extLst>
          </p:cNvPr>
          <p:cNvGrpSpPr/>
          <p:nvPr/>
        </p:nvGrpSpPr>
        <p:grpSpPr>
          <a:xfrm>
            <a:off x="272677" y="7939194"/>
            <a:ext cx="6384194" cy="317937"/>
            <a:chOff x="235868" y="3950657"/>
            <a:chExt cx="6384194" cy="317937"/>
          </a:xfrm>
        </p:grpSpPr>
        <p:cxnSp>
          <p:nvCxnSpPr>
            <p:cNvPr id="60" name="直線矢印コネクタ 59">
              <a:extLst>
                <a:ext uri="{FF2B5EF4-FFF2-40B4-BE49-F238E27FC236}">
                  <a16:creationId xmlns:a16="http://schemas.microsoft.com/office/drawing/2014/main" id="{DEEB41EA-5D49-40E8-BCA3-9BFED5B52A9A}"/>
                </a:ext>
              </a:extLst>
            </p:cNvPr>
            <p:cNvCxnSpPr>
              <a:cxnSpLocks/>
            </p:cNvCxnSpPr>
            <p:nvPr/>
          </p:nvCxnSpPr>
          <p:spPr>
            <a:xfrm>
              <a:off x="237141" y="4264862"/>
              <a:ext cx="6382921" cy="3732"/>
            </a:xfrm>
            <a:prstGeom prst="straightConnector1">
              <a:avLst/>
            </a:prstGeom>
            <a:ln w="28575">
              <a:solidFill>
                <a:srgbClr val="EB6877"/>
              </a:solidFill>
            </a:ln>
          </p:spPr>
          <p:style>
            <a:lnRef idx="1">
              <a:schemeClr val="accent1"/>
            </a:lnRef>
            <a:fillRef idx="0">
              <a:schemeClr val="accent1"/>
            </a:fillRef>
            <a:effectRef idx="0">
              <a:schemeClr val="accent1"/>
            </a:effectRef>
            <a:fontRef idx="minor">
              <a:schemeClr val="tx1"/>
            </a:fontRef>
          </p:style>
        </p:cxnSp>
        <p:sp>
          <p:nvSpPr>
            <p:cNvPr id="61" name="四角形: 上の 2 つの角を丸める 60">
              <a:extLst>
                <a:ext uri="{FF2B5EF4-FFF2-40B4-BE49-F238E27FC236}">
                  <a16:creationId xmlns:a16="http://schemas.microsoft.com/office/drawing/2014/main" id="{CCABCBF3-5F23-411A-9D5D-665D0E3FDB71}"/>
                </a:ext>
              </a:extLst>
            </p:cNvPr>
            <p:cNvSpPr/>
            <p:nvPr/>
          </p:nvSpPr>
          <p:spPr>
            <a:xfrm>
              <a:off x="235868" y="3950657"/>
              <a:ext cx="861400" cy="316702"/>
            </a:xfrm>
            <a:prstGeom prst="round2SameRect">
              <a:avLst/>
            </a:prstGeom>
            <a:solidFill>
              <a:srgbClr val="EB6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Yu Gothic"/>
                  <a:ea typeface="Yu Gothic"/>
                  <a:cs typeface="Calibri"/>
                </a:rPr>
                <a:t>出演者</a:t>
              </a:r>
              <a:endParaRPr lang="ja-JP" sz="1200" b="1" dirty="0">
                <a:latin typeface="Yu Gothic"/>
                <a:ea typeface="Yu Gothic"/>
                <a:cs typeface="+mn-lt"/>
              </a:endParaRPr>
            </a:p>
          </p:txBody>
        </p:sp>
      </p:grpSp>
      <p:pic>
        <p:nvPicPr>
          <p:cNvPr id="13" name="図 12" descr="バイクに乗っている男性&#10;&#10;自動的に生成された説明">
            <a:extLst>
              <a:ext uri="{FF2B5EF4-FFF2-40B4-BE49-F238E27FC236}">
                <a16:creationId xmlns:a16="http://schemas.microsoft.com/office/drawing/2014/main" id="{DF98DF13-F187-4045-B436-2D454A05F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2285" y="3326443"/>
            <a:ext cx="3414634" cy="1920732"/>
          </a:xfrm>
          <a:prstGeom prst="rect">
            <a:avLst/>
          </a:prstGeom>
        </p:spPr>
      </p:pic>
      <p:pic>
        <p:nvPicPr>
          <p:cNvPr id="8" name="図 7" descr="バイクにまたがっている男性&#10;&#10;中程度の精度で自動的に生成された説明">
            <a:extLst>
              <a:ext uri="{FF2B5EF4-FFF2-40B4-BE49-F238E27FC236}">
                <a16:creationId xmlns:a16="http://schemas.microsoft.com/office/drawing/2014/main" id="{C426214C-F152-488B-A180-344908F691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0353" y="6136851"/>
            <a:ext cx="2770692" cy="1558514"/>
          </a:xfrm>
          <a:prstGeom prst="rect">
            <a:avLst/>
          </a:prstGeom>
        </p:spPr>
      </p:pic>
      <p:sp>
        <p:nvSpPr>
          <p:cNvPr id="7" name="テキスト ボックス 6">
            <a:extLst>
              <a:ext uri="{FF2B5EF4-FFF2-40B4-BE49-F238E27FC236}">
                <a16:creationId xmlns:a16="http://schemas.microsoft.com/office/drawing/2014/main" id="{212A8DD2-0594-453D-884A-2247549F37F3}"/>
              </a:ext>
            </a:extLst>
          </p:cNvPr>
          <p:cNvSpPr txBox="1"/>
          <p:nvPr/>
        </p:nvSpPr>
        <p:spPr>
          <a:xfrm>
            <a:off x="2074751" y="374888"/>
            <a:ext cx="2823209" cy="369332"/>
          </a:xfrm>
          <a:prstGeom prst="rect">
            <a:avLst/>
          </a:prstGeom>
          <a:solidFill>
            <a:srgbClr val="FF0000"/>
          </a:solidFill>
        </p:spPr>
        <p:txBody>
          <a:bodyPr wrap="none" rtlCol="0">
            <a:spAutoFit/>
          </a:bodyPr>
          <a:lstStyle/>
          <a:p>
            <a:r>
              <a:rPr kumimoji="1" lang="en-US" altLang="ja-JP" dirty="0">
                <a:solidFill>
                  <a:schemeClr val="bg1"/>
                </a:solidFill>
              </a:rPr>
              <a:t>※4</a:t>
            </a:r>
            <a:r>
              <a:rPr kumimoji="1" lang="ja-JP" altLang="en-US" dirty="0">
                <a:solidFill>
                  <a:schemeClr val="bg1"/>
                </a:solidFill>
              </a:rPr>
              <a:t>月</a:t>
            </a:r>
            <a:r>
              <a:rPr kumimoji="1" lang="en-US" altLang="ja-JP" dirty="0">
                <a:solidFill>
                  <a:schemeClr val="bg1"/>
                </a:solidFill>
              </a:rPr>
              <a:t>14</a:t>
            </a:r>
            <a:r>
              <a:rPr kumimoji="1" lang="ja-JP" altLang="en-US" dirty="0">
                <a:solidFill>
                  <a:schemeClr val="bg1"/>
                </a:solidFill>
              </a:rPr>
              <a:t>日</a:t>
            </a:r>
            <a:r>
              <a:rPr kumimoji="1" lang="en-US" altLang="ja-JP" dirty="0">
                <a:solidFill>
                  <a:schemeClr val="bg1"/>
                </a:solidFill>
              </a:rPr>
              <a:t>(</a:t>
            </a:r>
            <a:r>
              <a:rPr kumimoji="1" lang="ja-JP" altLang="en-US" dirty="0">
                <a:solidFill>
                  <a:schemeClr val="bg1"/>
                </a:solidFill>
              </a:rPr>
              <a:t>水</a:t>
            </a:r>
            <a:r>
              <a:rPr kumimoji="1" lang="en-US" altLang="ja-JP" dirty="0">
                <a:solidFill>
                  <a:schemeClr val="bg1"/>
                </a:solidFill>
              </a:rPr>
              <a:t>)17:00</a:t>
            </a:r>
            <a:r>
              <a:rPr kumimoji="1" lang="ja-JP" altLang="en-US" dirty="0">
                <a:solidFill>
                  <a:schemeClr val="bg1"/>
                </a:solidFill>
              </a:rPr>
              <a:t>解禁</a:t>
            </a:r>
            <a:r>
              <a:rPr kumimoji="1" lang="en-US" altLang="ja-JP" dirty="0">
                <a:solidFill>
                  <a:schemeClr val="bg1"/>
                </a:solidFill>
              </a:rPr>
              <a:t>※</a:t>
            </a:r>
            <a:endParaRPr kumimoji="1" lang="ja-JP" altLang="en-US" dirty="0">
              <a:solidFill>
                <a:schemeClr val="bg1"/>
              </a:solidFill>
            </a:endParaRPr>
          </a:p>
        </p:txBody>
      </p:sp>
    </p:spTree>
    <p:extLst>
      <p:ext uri="{BB962C8B-B14F-4D97-AF65-F5344CB8AC3E}">
        <p14:creationId xmlns:p14="http://schemas.microsoft.com/office/powerpoint/2010/main" val="21283802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336</Words>
  <Application>Microsoft Office PowerPoint</Application>
  <PresentationFormat>A4 210 x 297 mm</PresentationFormat>
  <Paragraphs>15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vt:lpstr>
      <vt:lpstr>游ゴシック</vt:lpstr>
      <vt:lpstr>Arial</vt:lpstr>
      <vt:lpstr>Calibri</vt:lpstr>
      <vt:lpstr>Calibri Light</vt:lpstr>
      <vt:lpstr>Office テーマ</vt:lpstr>
      <vt:lpstr>★とろサーモン・村田秀亮がバイクのレストアに挑戦。 大人のシュミカツ（趣味活）を応援する番組がスタート！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BSフジ広報リリース</dc:title>
  <dc:creator>fujita</dc:creator>
  <cp:lastModifiedBy>山田 桃子</cp:lastModifiedBy>
  <cp:revision>21</cp:revision>
  <cp:lastPrinted>2020-07-30T06:15:56Z</cp:lastPrinted>
  <dcterms:created xsi:type="dcterms:W3CDTF">2020-06-15T02:06:01Z</dcterms:created>
  <dcterms:modified xsi:type="dcterms:W3CDTF">2021-04-14T07:46:27Z</dcterms:modified>
</cp:coreProperties>
</file>